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2" r:id="rId4"/>
  </p:sldMasterIdLst>
  <p:notesMasterIdLst>
    <p:notesMasterId r:id="rId16"/>
  </p:notesMasterIdLst>
  <p:sldIdLst>
    <p:sldId id="287" r:id="rId5"/>
    <p:sldId id="289" r:id="rId6"/>
    <p:sldId id="293" r:id="rId7"/>
    <p:sldId id="294" r:id="rId8"/>
    <p:sldId id="297" r:id="rId9"/>
    <p:sldId id="298" r:id="rId10"/>
    <p:sldId id="299" r:id="rId11"/>
    <p:sldId id="300" r:id="rId12"/>
    <p:sldId id="296" r:id="rId13"/>
    <p:sldId id="295" r:id="rId14"/>
    <p:sldId id="29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4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8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2E5755-BE71-42AB-90F6-2F0E564E55A6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3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20DED0-842D-4236-8DE2-847A33CFA49E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4AE70-3B2E-4296-B975-61046C051972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84758159-BAD0-408E-BBE1-96B668F1C589}" type="datetime1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853" y="606382"/>
            <a:ext cx="10018294" cy="2461504"/>
          </a:xfrm>
        </p:spPr>
        <p:txBody>
          <a:bodyPr>
            <a:normAutofit/>
          </a:bodyPr>
          <a:lstStyle/>
          <a:p>
            <a:r>
              <a:rPr lang="en-US" sz="4000" b="1" dirty="0"/>
              <a:t>RESTAURANT FOOD ORDERING SYSTEM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3049" y="3936785"/>
            <a:ext cx="6415663" cy="457201"/>
          </a:xfrm>
        </p:spPr>
        <p:txBody>
          <a:bodyPr>
            <a:noAutofit/>
          </a:bodyPr>
          <a:lstStyle/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b="1" dirty="0"/>
              <a:t>ARANYA SINGH CHAUHAN : RA1911028010008</a:t>
            </a:r>
          </a:p>
          <a:p>
            <a:pPr marL="285750" indent="-285750">
              <a:spcAft>
                <a:spcPts val="600"/>
              </a:spcAft>
              <a:buFontTx/>
              <a:buChar char="-"/>
            </a:pPr>
            <a:r>
              <a:rPr lang="en-US" b="1" dirty="0"/>
              <a:t>PRANIT TANDON : RA1911028010014</a:t>
            </a:r>
          </a:p>
        </p:txBody>
      </p:sp>
    </p:spTree>
    <p:extLst>
      <p:ext uri="{BB962C8B-B14F-4D97-AF65-F5344CB8AC3E}">
        <p14:creationId xmlns:p14="http://schemas.microsoft.com/office/powerpoint/2010/main" val="1865968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FD4A-C808-454A-8E3A-6986C426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1013"/>
            <a:ext cx="10972800" cy="1025013"/>
          </a:xfrm>
        </p:spPr>
        <p:txBody>
          <a:bodyPr/>
          <a:lstStyle/>
          <a:p>
            <a:r>
              <a:rPr lang="en-IN" dirty="0"/>
              <a:t>Contact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18C667-AA20-4F81-AF58-18D62AE40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6175"/>
            <a:ext cx="12192000" cy="517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9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7201D-29C4-4555-9D17-8339DF950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8716" y="831361"/>
            <a:ext cx="5902171" cy="3352358"/>
          </a:xfrm>
        </p:spPr>
        <p:txBody>
          <a:bodyPr>
            <a:normAutofit/>
          </a:bodyPr>
          <a:lstStyle/>
          <a:p>
            <a:pPr algn="ctr"/>
            <a:r>
              <a:rPr lang="en-IN" sz="7000" dirty="0"/>
              <a:t>THANK </a:t>
            </a:r>
            <a:br>
              <a:rPr lang="en-IN" sz="7000" dirty="0"/>
            </a:br>
            <a:r>
              <a:rPr lang="en-IN" sz="7000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62627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E54AA-1BE0-4DCD-84E1-B42036939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15385"/>
            <a:ext cx="10058400" cy="97002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dirty="0"/>
              <a:t>MODULE 2</a:t>
            </a:r>
            <a:endParaRPr lang="en-IN" sz="5000" dirty="0"/>
          </a:p>
        </p:txBody>
      </p:sp>
    </p:spTree>
    <p:extLst>
      <p:ext uri="{BB962C8B-B14F-4D97-AF65-F5344CB8AC3E}">
        <p14:creationId xmlns:p14="http://schemas.microsoft.com/office/powerpoint/2010/main" val="898230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FD4A-C808-454A-8E3A-6986C426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1013"/>
            <a:ext cx="10972800" cy="1025013"/>
          </a:xfrm>
        </p:spPr>
        <p:txBody>
          <a:bodyPr/>
          <a:lstStyle/>
          <a:p>
            <a:r>
              <a:rPr lang="en-IN" dirty="0"/>
              <a:t>Home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831C8B-0661-4493-988D-C0F44CD40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6026"/>
            <a:ext cx="12192000" cy="512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96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5FC24F-E18B-4CC9-B84F-BC1EB2509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2615"/>
            <a:ext cx="12192000" cy="5192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25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D0E36C-6EAA-4C20-A1BA-C93AD2167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2719"/>
            <a:ext cx="12192000" cy="51242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742C5FA-3691-464E-9B1D-D313D223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1013"/>
            <a:ext cx="10972800" cy="1025013"/>
          </a:xfrm>
        </p:spPr>
        <p:txBody>
          <a:bodyPr/>
          <a:lstStyle/>
          <a:p>
            <a:r>
              <a:rPr lang="en-IN" dirty="0"/>
              <a:t>Order Food</a:t>
            </a:r>
          </a:p>
        </p:txBody>
      </p:sp>
    </p:spTree>
    <p:extLst>
      <p:ext uri="{BB962C8B-B14F-4D97-AF65-F5344CB8AC3E}">
        <p14:creationId xmlns:p14="http://schemas.microsoft.com/office/powerpoint/2010/main" val="80769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42C5FA-3691-464E-9B1D-D313D2234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1013"/>
            <a:ext cx="10972800" cy="1025013"/>
          </a:xfrm>
        </p:spPr>
        <p:txBody>
          <a:bodyPr/>
          <a:lstStyle/>
          <a:p>
            <a:r>
              <a:rPr lang="en-IN" dirty="0"/>
              <a:t>Food Menu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AA5EF7-44AD-40F3-9718-294A4227F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2174"/>
            <a:ext cx="12192000" cy="533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073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DDC6422-E751-4CA4-B628-1B0265457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8027"/>
            <a:ext cx="12192000" cy="526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747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011E75C-3F99-432B-B082-17DCA89E1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1637"/>
            <a:ext cx="12192000" cy="525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95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FD4A-C808-454A-8E3A-6986C426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41013"/>
            <a:ext cx="10972800" cy="1025013"/>
          </a:xfrm>
        </p:spPr>
        <p:txBody>
          <a:bodyPr/>
          <a:lstStyle/>
          <a:p>
            <a:r>
              <a:rPr lang="en-IN" dirty="0"/>
              <a:t>About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B0C68F-1FD7-47EB-899C-CE9EEB102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0096"/>
            <a:ext cx="12192000" cy="51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2706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28D249-1983-451D-8451-059C0BA5C7BA}">
  <ds:schemaRefs>
    <ds:schemaRef ds:uri="http://schemas.microsoft.com/office/2006/documentManagement/types"/>
    <ds:schemaRef ds:uri="http://schemas.microsoft.com/office/2006/metadata/properties"/>
    <ds:schemaRef ds:uri="71af3243-3dd4-4a8d-8c0d-dd76da1f02a5"/>
    <ds:schemaRef ds:uri="http://purl.org/dc/terms/"/>
    <ds:schemaRef ds:uri="http://purl.org/dc/dcmitype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1816</TotalTime>
  <Words>26</Words>
  <Application>Microsoft Office PowerPoint</Application>
  <PresentationFormat>Widescreen</PresentationFormat>
  <Paragraphs>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Courier New</vt:lpstr>
      <vt:lpstr>Palatino Linotype</vt:lpstr>
      <vt:lpstr>Executive</vt:lpstr>
      <vt:lpstr>RESTAURANT FOOD ORDERING SYSTEM</vt:lpstr>
      <vt:lpstr>MODULE 2</vt:lpstr>
      <vt:lpstr>Home Page</vt:lpstr>
      <vt:lpstr>PowerPoint Presentation</vt:lpstr>
      <vt:lpstr>Order Food</vt:lpstr>
      <vt:lpstr>Food Menu</vt:lpstr>
      <vt:lpstr>PowerPoint Presentation</vt:lpstr>
      <vt:lpstr>PowerPoint Presentation</vt:lpstr>
      <vt:lpstr>About</vt:lpstr>
      <vt:lpstr>Contact</vt:lpstr>
      <vt:lpstr>THANK 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Aranya</dc:creator>
  <cp:lastModifiedBy>Sahil .</cp:lastModifiedBy>
  <cp:revision>33</cp:revision>
  <dcterms:created xsi:type="dcterms:W3CDTF">2021-02-11T20:45:02Z</dcterms:created>
  <dcterms:modified xsi:type="dcterms:W3CDTF">2021-04-07T19:14:00Z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